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4" d="100"/>
          <a:sy n="64" d="100"/>
        </p:scale>
        <p:origin x="-9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80B20810-D1ED-4EE0-AD9B-559B54694619}" type="datetimeFigureOut">
              <a:rPr lang="ar-IQ" smtClean="0"/>
              <a:pPr/>
              <a:t>12/07/1439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B2EF7C9-359F-4B29-8CDD-BC4A7FD0170D}"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0B20810-D1ED-4EE0-AD9B-559B54694619}" type="datetimeFigureOut">
              <a:rPr lang="ar-IQ" smtClean="0"/>
              <a:pPr/>
              <a:t>12/07/1439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B2EF7C9-359F-4B29-8CDD-BC4A7FD0170D}"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0B20810-D1ED-4EE0-AD9B-559B54694619}" type="datetimeFigureOut">
              <a:rPr lang="ar-IQ" smtClean="0"/>
              <a:pPr/>
              <a:t>12/07/1439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B2EF7C9-359F-4B29-8CDD-BC4A7FD0170D}"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0B20810-D1ED-4EE0-AD9B-559B54694619}" type="datetimeFigureOut">
              <a:rPr lang="ar-IQ" smtClean="0"/>
              <a:pPr/>
              <a:t>12/07/1439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B2EF7C9-359F-4B29-8CDD-BC4A7FD0170D}"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0B20810-D1ED-4EE0-AD9B-559B54694619}" type="datetimeFigureOut">
              <a:rPr lang="ar-IQ" smtClean="0"/>
              <a:pPr/>
              <a:t>12/07/1439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B2EF7C9-359F-4B29-8CDD-BC4A7FD0170D}"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80B20810-D1ED-4EE0-AD9B-559B54694619}" type="datetimeFigureOut">
              <a:rPr lang="ar-IQ" smtClean="0"/>
              <a:pPr/>
              <a:t>12/07/1439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B2EF7C9-359F-4B29-8CDD-BC4A7FD0170D}"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80B20810-D1ED-4EE0-AD9B-559B54694619}" type="datetimeFigureOut">
              <a:rPr lang="ar-IQ" smtClean="0"/>
              <a:pPr/>
              <a:t>12/07/1439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FB2EF7C9-359F-4B29-8CDD-BC4A7FD0170D}"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80B20810-D1ED-4EE0-AD9B-559B54694619}" type="datetimeFigureOut">
              <a:rPr lang="ar-IQ" smtClean="0"/>
              <a:pPr/>
              <a:t>12/07/1439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FB2EF7C9-359F-4B29-8CDD-BC4A7FD0170D}"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0B20810-D1ED-4EE0-AD9B-559B54694619}" type="datetimeFigureOut">
              <a:rPr lang="ar-IQ" smtClean="0"/>
              <a:pPr/>
              <a:t>12/07/1439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FB2EF7C9-359F-4B29-8CDD-BC4A7FD0170D}"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0B20810-D1ED-4EE0-AD9B-559B54694619}" type="datetimeFigureOut">
              <a:rPr lang="ar-IQ" smtClean="0"/>
              <a:pPr/>
              <a:t>12/07/1439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B2EF7C9-359F-4B29-8CDD-BC4A7FD0170D}"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0B20810-D1ED-4EE0-AD9B-559B54694619}" type="datetimeFigureOut">
              <a:rPr lang="ar-IQ" smtClean="0"/>
              <a:pPr/>
              <a:t>12/07/1439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B2EF7C9-359F-4B29-8CDD-BC4A7FD0170D}"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0B20810-D1ED-4EE0-AD9B-559B54694619}" type="datetimeFigureOut">
              <a:rPr lang="ar-IQ" smtClean="0"/>
              <a:pPr/>
              <a:t>12/07/1439</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B2EF7C9-359F-4B29-8CDD-BC4A7FD0170D}"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en-US" sz="1600" b="1" dirty="0" smtClean="0"/>
              <a:t>“Shadows”     </a:t>
            </a:r>
            <a:r>
              <a:rPr lang="en-US" sz="1600" b="1" dirty="0" err="1" smtClean="0"/>
              <a:t>D.H.Lawrence</a:t>
            </a:r>
            <a:endParaRPr lang="ar-IQ" sz="1600" b="1" dirty="0"/>
          </a:p>
        </p:txBody>
      </p:sp>
      <p:sp>
        <p:nvSpPr>
          <p:cNvPr id="3" name="عنوان فرعي 2"/>
          <p:cNvSpPr>
            <a:spLocks noGrp="1"/>
          </p:cNvSpPr>
          <p:nvPr>
            <p:ph type="subTitle" idx="1"/>
          </p:nvPr>
        </p:nvSpPr>
        <p:spPr/>
        <p:txBody>
          <a:bodyPr>
            <a:normAutofit/>
          </a:bodyPr>
          <a:lstStyle/>
          <a:p>
            <a:r>
              <a:rPr lang="en-US" sz="1400" dirty="0" smtClean="0"/>
              <a:t>The poem shows Lawrence's undying faith in God and how he used that faith to accept his impending death and his belief in the new life which awaited him. He tells us that he is ready to die at this exact moment because he knows that there will be peace , tranquility and contentment from pressures of life . He will no longer have to deal with pain and anguish that came with  his illness.  Because God has given him a taste of rebirth and everlasting peace , the poet knows that his mortal life will be replaced with immortal bliss.                                                                                             </a:t>
            </a:r>
            <a:endParaRPr lang="ar-IQ"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sz="1600" dirty="0" smtClean="0"/>
              <a:t>Analysis</a:t>
            </a:r>
            <a:endParaRPr lang="ar-IQ" sz="1600" dirty="0"/>
          </a:p>
        </p:txBody>
      </p:sp>
      <p:sp>
        <p:nvSpPr>
          <p:cNvPr id="3" name="عنصر نائب للمحتوى 2"/>
          <p:cNvSpPr>
            <a:spLocks noGrp="1"/>
          </p:cNvSpPr>
          <p:nvPr>
            <p:ph idx="1"/>
          </p:nvPr>
        </p:nvSpPr>
        <p:spPr/>
        <p:txBody>
          <a:bodyPr>
            <a:normAutofit/>
          </a:bodyPr>
          <a:lstStyle/>
          <a:p>
            <a:pPr algn="l"/>
            <a:r>
              <a:rPr lang="en-US" sz="1400" dirty="0" smtClean="0"/>
              <a:t> As each day passes ,  they seem to grow shorter and dimmer and meld into a mass of blackness, a blackness that he knows he will slip into when his life comes to an end . He does not fear the blackness , for it brings an  overwhelming sense of peace to him because he knows he is walking with God . The poet feels a drifting sensation when night fall comes. With the days becoming shorter , and the season coming to an end , he feels his time is near . All sadness, denial , and anger are now enfolding around his being like a soft , melancholy balled being sung as an exit to his life . Lawrence acknowledges he is closer to the end of his human life as the Earth moves closer to death of the changing seasons ,  only to be reborn . He knows  he can not alter the changing seasons , just as he can not alter the course of his life. He is aware that after the passing of darkness , he will be reborn , like the earth , through his faith in God. He penned </a:t>
            </a:r>
            <a:r>
              <a:rPr lang="ar-IQ" sz="1400" dirty="0" smtClean="0"/>
              <a:t> </a:t>
            </a:r>
            <a:r>
              <a:rPr lang="en-US" sz="1400" dirty="0" smtClean="0"/>
              <a:t>his thoughts , ideas , pains , and hope on paper for all to read . Perhaps he felt  that others would find solace in the shadows of his life. Not long after his wrists became ravaged with pain , and his heart emptied of words , he no longer had the strength to continue his mortal life. Yet , through all the darkness he would catch glimpses of the “good oblivion” that God has promised to him .  Lawrence had never experienced such an overwhelming sensation of peace as he did in the final stage of his life . He likened it to what a child would feel , blissfully wrapped in the arms of his </a:t>
            </a:r>
            <a:r>
              <a:rPr lang="en-US" sz="1400" dirty="0" err="1" smtClean="0"/>
              <a:t>mother.It</a:t>
            </a:r>
            <a:r>
              <a:rPr lang="en-US" sz="1400" dirty="0" smtClean="0"/>
              <a:t> is about cycles and seasons , the ups and down of life. It is about the presence of God renewing and refreshing us despite things </a:t>
            </a:r>
            <a:r>
              <a:rPr lang="en-US" sz="1400" smtClean="0"/>
              <a:t>life throws at us.</a:t>
            </a:r>
            <a:endParaRPr lang="ar-IQ"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Analysis</a:t>
            </a:r>
            <a:endParaRPr lang="ar-IQ" dirty="0"/>
          </a:p>
        </p:txBody>
      </p:sp>
      <p:sp>
        <p:nvSpPr>
          <p:cNvPr id="3" name="عنصر نائب للمحتوى 2"/>
          <p:cNvSpPr>
            <a:spLocks noGrp="1"/>
          </p:cNvSpPr>
          <p:nvPr>
            <p:ph idx="1"/>
          </p:nvPr>
        </p:nvSpPr>
        <p:spPr/>
        <p:txBody>
          <a:bodyPr>
            <a:normAutofit/>
          </a:bodyPr>
          <a:lstStyle/>
          <a:p>
            <a:r>
              <a:rPr lang="en-US" sz="1600" dirty="0" smtClean="0"/>
              <a:t>Lawrence ,however , kept his faith close to him all times , letting that faith guide him through his life and death into the hands of his Savior , to accept the gift that God had given him , everlasting peace.  He left the poem for all to enjoy and perhaps to help ease the pain and suffering of those afflicted with crippling and terminal illness. Instead of feeling sorry for himself , he writes about his faith in God and how God is leading him to a new life once the pain and suffering of this life is over. </a:t>
            </a:r>
            <a:r>
              <a:rPr lang="en-US" sz="1600" dirty="0" smtClean="0"/>
              <a:t>Through out the poem , the poet speaks of “ lovely oblivion “ since it belongs  to God .It is not that oblivion we must pass through to emerge new . The poet yearns for a communion with God , and yet here is much more ; here is a resurrection in God , and a sort of transformation </a:t>
            </a:r>
            <a:r>
              <a:rPr lang="en-US" sz="1600" smtClean="0"/>
              <a:t>towards divinity .                                               </a:t>
            </a:r>
            <a:endParaRPr lang="ar-IQ" sz="1600"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632</Words>
  <Application>Microsoft Office PowerPoint</Application>
  <PresentationFormat>عرض على الشاشة (3:4)‏</PresentationFormat>
  <Paragraphs>6</Paragraphs>
  <Slides>3</Slides>
  <Notes>0</Notes>
  <HiddenSlides>0</HiddenSlides>
  <MMClips>0</MMClips>
  <ScaleCrop>false</ScaleCrop>
  <HeadingPairs>
    <vt:vector size="4" baseType="variant">
      <vt:variant>
        <vt:lpstr>سمة</vt:lpstr>
      </vt:variant>
      <vt:variant>
        <vt:i4>1</vt:i4>
      </vt:variant>
      <vt:variant>
        <vt:lpstr>عناوين الشرائح</vt:lpstr>
      </vt:variant>
      <vt:variant>
        <vt:i4>3</vt:i4>
      </vt:variant>
    </vt:vector>
  </HeadingPairs>
  <TitlesOfParts>
    <vt:vector size="4" baseType="lpstr">
      <vt:lpstr>سمة Office</vt:lpstr>
      <vt:lpstr>“Shadows”     D.H.Lawrence</vt:lpstr>
      <vt:lpstr>Analysis</vt:lpstr>
      <vt:lpstr>Analysis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“Shadows”     D.H.Lawrence</dc:title>
  <dc:creator>Dell</dc:creator>
  <cp:lastModifiedBy>Dell</cp:lastModifiedBy>
  <cp:revision>11</cp:revision>
  <dcterms:created xsi:type="dcterms:W3CDTF">2017-12-26T17:44:26Z</dcterms:created>
  <dcterms:modified xsi:type="dcterms:W3CDTF">2018-03-28T17:54:35Z</dcterms:modified>
</cp:coreProperties>
</file>